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81" d="100"/>
          <a:sy n="181" d="100"/>
        </p:scale>
        <p:origin x="18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CA93A-9D65-445F-A780-2DF3329DA67A}" type="datetimeFigureOut">
              <a:rPr lang="en-US" smtClean="0"/>
              <a:t>3/21/2016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17FA8-76E6-4BE5-AC09-8FB35B477CF5}" type="slidenum">
              <a:rPr lang="en-US" smtClean="0"/>
              <a:t>‹#›</a:t>
            </a:fld>
            <a:endParaRPr lang="en-US"/>
          </a:p>
        </p:txBody>
      </p:sp>
    </p:spTree>
    <p:extLst>
      <p:ext uri="{BB962C8B-B14F-4D97-AF65-F5344CB8AC3E}">
        <p14:creationId xmlns:p14="http://schemas.microsoft.com/office/powerpoint/2010/main" val="4191654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emergency supply delivery, aerial surveillance, and search and rescue. In the future, the uses of UAVs are only limited by our imagination.</a:t>
            </a:r>
          </a:p>
        </p:txBody>
      </p:sp>
      <p:sp>
        <p:nvSpPr>
          <p:cNvPr id="4" name="Slide Number Placeholder 3"/>
          <p:cNvSpPr>
            <a:spLocks noGrp="1"/>
          </p:cNvSpPr>
          <p:nvPr>
            <p:ph type="sldNum" sz="quarter" idx="10"/>
          </p:nvPr>
        </p:nvSpPr>
        <p:spPr/>
        <p:txBody>
          <a:bodyPr/>
          <a:lstStyle/>
          <a:p>
            <a:fld id="{3051DB1D-903C-470C-BC06-608F36E76434}" type="slidenum">
              <a:rPr lang="en-US" smtClean="0"/>
              <a:t>1</a:t>
            </a:fld>
            <a:endParaRPr lang="en-US"/>
          </a:p>
        </p:txBody>
      </p:sp>
    </p:spTree>
    <p:extLst>
      <p:ext uri="{BB962C8B-B14F-4D97-AF65-F5344CB8AC3E}">
        <p14:creationId xmlns:p14="http://schemas.microsoft.com/office/powerpoint/2010/main" val="127982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735780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73097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64155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686787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A00F4E-3764-45E2-96B1-7B3E98A6A40E}" type="datetimeFigureOut">
              <a:rPr lang="en-US" smtClean="0"/>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09749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52596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A00F4E-3764-45E2-96B1-7B3E98A6A40E}" type="datetimeFigureOut">
              <a:rPr lang="en-US" smtClean="0"/>
              <a:t>3/21/2016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37978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A00F4E-3764-45E2-96B1-7B3E98A6A40E}" type="datetimeFigureOut">
              <a:rPr lang="en-US" smtClean="0"/>
              <a:t>3/21/2016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164260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A00F4E-3764-45E2-96B1-7B3E98A6A40E}" type="datetimeFigureOut">
              <a:rPr lang="en-US" smtClean="0"/>
              <a:t>3/21/2016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9396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2088452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0F4E-3764-45E2-96B1-7B3E98A6A40E}" type="datetimeFigureOut">
              <a:rPr lang="en-US" smtClean="0"/>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029F5C-A857-43DD-A8E5-88D9BED3CB9C}" type="slidenum">
              <a:rPr lang="en-US" smtClean="0"/>
              <a:t>‹#›</a:t>
            </a:fld>
            <a:endParaRPr lang="en-US"/>
          </a:p>
        </p:txBody>
      </p:sp>
    </p:spTree>
    <p:extLst>
      <p:ext uri="{BB962C8B-B14F-4D97-AF65-F5344CB8AC3E}">
        <p14:creationId xmlns:p14="http://schemas.microsoft.com/office/powerpoint/2010/main" val="330082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00F4E-3764-45E2-96B1-7B3E98A6A40E}" type="datetimeFigureOut">
              <a:rPr lang="en-US" smtClean="0"/>
              <a:t>3/21/2016</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29F5C-A857-43DD-A8E5-88D9BED3CB9C}" type="slidenum">
              <a:rPr lang="en-US" smtClean="0"/>
              <a:t>‹#›</a:t>
            </a:fld>
            <a:endParaRPr lang="en-US"/>
          </a:p>
        </p:txBody>
      </p:sp>
    </p:spTree>
    <p:extLst>
      <p:ext uri="{BB962C8B-B14F-4D97-AF65-F5344CB8AC3E}">
        <p14:creationId xmlns:p14="http://schemas.microsoft.com/office/powerpoint/2010/main" val="2678798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78" y="3817191"/>
            <a:ext cx="33337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13" y="541306"/>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633039" y="253491"/>
            <a:ext cx="1865960" cy="369332"/>
          </a:xfrm>
          <a:prstGeom prst="rect">
            <a:avLst/>
          </a:prstGeom>
          <a:noFill/>
        </p:spPr>
        <p:txBody>
          <a:bodyPr wrap="none" rtlCol="0">
            <a:spAutoFit/>
          </a:bodyPr>
          <a:lstStyle/>
          <a:p>
            <a:r>
              <a:rPr lang="en-US" dirty="0"/>
              <a:t>Amazon Prime Air</a:t>
            </a:r>
          </a:p>
        </p:txBody>
      </p:sp>
      <p:sp>
        <p:nvSpPr>
          <p:cNvPr id="33" name="TextBox 32"/>
          <p:cNvSpPr txBox="1"/>
          <p:nvPr/>
        </p:nvSpPr>
        <p:spPr>
          <a:xfrm>
            <a:off x="1160846" y="289280"/>
            <a:ext cx="2107756" cy="369332"/>
          </a:xfrm>
          <a:prstGeom prst="rect">
            <a:avLst/>
          </a:prstGeom>
          <a:noFill/>
        </p:spPr>
        <p:txBody>
          <a:bodyPr wrap="none" rtlCol="0">
            <a:spAutoFit/>
          </a:bodyPr>
          <a:lstStyle/>
          <a:p>
            <a:r>
              <a:rPr lang="en-US" dirty="0"/>
              <a:t>Google Project Wing</a:t>
            </a:r>
          </a:p>
        </p:txBody>
      </p:sp>
      <p:sp>
        <p:nvSpPr>
          <p:cNvPr id="34" name="TextBox 33"/>
          <p:cNvSpPr txBox="1"/>
          <p:nvPr/>
        </p:nvSpPr>
        <p:spPr>
          <a:xfrm>
            <a:off x="1285877" y="5933677"/>
            <a:ext cx="1685157" cy="646331"/>
          </a:xfrm>
          <a:prstGeom prst="rect">
            <a:avLst/>
          </a:prstGeom>
          <a:noFill/>
        </p:spPr>
        <p:txBody>
          <a:bodyPr wrap="square" rtlCol="0">
            <a:spAutoFit/>
          </a:bodyPr>
          <a:lstStyle/>
          <a:p>
            <a:r>
              <a:rPr lang="en-US" dirty="0"/>
              <a:t>Emergency Supply Delivery</a:t>
            </a:r>
          </a:p>
        </p:txBody>
      </p:sp>
      <p:sp>
        <p:nvSpPr>
          <p:cNvPr id="35" name="TextBox 34"/>
          <p:cNvSpPr txBox="1"/>
          <p:nvPr/>
        </p:nvSpPr>
        <p:spPr>
          <a:xfrm>
            <a:off x="9294958" y="5885492"/>
            <a:ext cx="1890454" cy="369332"/>
          </a:xfrm>
          <a:prstGeom prst="rect">
            <a:avLst/>
          </a:prstGeom>
          <a:noFill/>
        </p:spPr>
        <p:txBody>
          <a:bodyPr wrap="none" rtlCol="0">
            <a:spAutoFit/>
          </a:bodyPr>
          <a:lstStyle/>
          <a:p>
            <a:r>
              <a:rPr lang="en-US" dirty="0"/>
              <a:t>Search and rescue</a:t>
            </a:r>
          </a:p>
        </p:txBody>
      </p:sp>
      <p:pic>
        <p:nvPicPr>
          <p:cNvPr id="36" name="Picture 35"/>
          <p:cNvPicPr>
            <a:picLocks noChangeAspect="1"/>
          </p:cNvPicPr>
          <p:nvPr/>
        </p:nvPicPr>
        <p:blipFill>
          <a:blip r:embed="rId5"/>
          <a:stretch>
            <a:fillRect/>
          </a:stretch>
        </p:blipFill>
        <p:spPr>
          <a:xfrm>
            <a:off x="1804797" y="5012228"/>
            <a:ext cx="1402858" cy="921449"/>
          </a:xfrm>
          <a:prstGeom prst="rect">
            <a:avLst/>
          </a:prstGeom>
        </p:spPr>
      </p:pic>
      <p:pic>
        <p:nvPicPr>
          <p:cNvPr id="37" name="Picture 36"/>
          <p:cNvPicPr>
            <a:picLocks noChangeAspect="1"/>
          </p:cNvPicPr>
          <p:nvPr/>
        </p:nvPicPr>
        <p:blipFill>
          <a:blip r:embed="rId6"/>
          <a:stretch>
            <a:fillRect/>
          </a:stretch>
        </p:blipFill>
        <p:spPr>
          <a:xfrm>
            <a:off x="4640482" y="4227884"/>
            <a:ext cx="3341487" cy="2263588"/>
          </a:xfrm>
          <a:prstGeom prst="rect">
            <a:avLst/>
          </a:prstGeom>
        </p:spPr>
      </p:pic>
      <p:sp>
        <p:nvSpPr>
          <p:cNvPr id="38" name="TextBox 37"/>
          <p:cNvSpPr txBox="1"/>
          <p:nvPr/>
        </p:nvSpPr>
        <p:spPr>
          <a:xfrm>
            <a:off x="5198262" y="6488668"/>
            <a:ext cx="2082339" cy="369332"/>
          </a:xfrm>
          <a:prstGeom prst="rect">
            <a:avLst/>
          </a:prstGeom>
          <a:noFill/>
        </p:spPr>
        <p:txBody>
          <a:bodyPr wrap="square" rtlCol="0">
            <a:spAutoFit/>
          </a:bodyPr>
          <a:lstStyle/>
          <a:p>
            <a:r>
              <a:rPr lang="en-US" dirty="0"/>
              <a:t>Aerial surveillance</a:t>
            </a:r>
          </a:p>
        </p:txBody>
      </p:sp>
      <p:pic>
        <p:nvPicPr>
          <p:cNvPr id="39" name="Picture 38"/>
          <p:cNvPicPr>
            <a:picLocks noChangeAspect="1"/>
          </p:cNvPicPr>
          <p:nvPr/>
        </p:nvPicPr>
        <p:blipFill>
          <a:blip r:embed="rId7"/>
          <a:stretch>
            <a:fillRect/>
          </a:stretch>
        </p:blipFill>
        <p:spPr>
          <a:xfrm>
            <a:off x="8661571" y="3817191"/>
            <a:ext cx="3157228" cy="2103121"/>
          </a:xfrm>
          <a:prstGeom prst="rect">
            <a:avLst/>
          </a:prstGeom>
        </p:spPr>
      </p:pic>
      <p:pic>
        <p:nvPicPr>
          <p:cNvPr id="40"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1817" y="588367"/>
            <a:ext cx="3725316" cy="192210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8"/>
          <p:cNvSpPr>
            <a:spLocks noGrp="1"/>
          </p:cNvSpPr>
          <p:nvPr>
            <p:ph type="ctrTitle"/>
          </p:nvPr>
        </p:nvSpPr>
        <p:spPr>
          <a:xfrm>
            <a:off x="914400" y="2293761"/>
            <a:ext cx="10363200" cy="999491"/>
          </a:xfrm>
        </p:spPr>
        <p:txBody>
          <a:bodyPr/>
          <a:lstStyle/>
          <a:p>
            <a:r>
              <a:rPr lang="en-US" dirty="0"/>
              <a:t>Sequential Path Planning</a:t>
            </a:r>
          </a:p>
        </p:txBody>
      </p:sp>
      <p:sp>
        <p:nvSpPr>
          <p:cNvPr id="41" name="Subtitle 40"/>
          <p:cNvSpPr>
            <a:spLocks noGrp="1"/>
          </p:cNvSpPr>
          <p:nvPr>
            <p:ph type="subTitle" idx="1"/>
          </p:nvPr>
        </p:nvSpPr>
        <p:spPr>
          <a:xfrm>
            <a:off x="1524000" y="3226762"/>
            <a:ext cx="9144000" cy="945866"/>
          </a:xfrm>
        </p:spPr>
        <p:txBody>
          <a:bodyPr/>
          <a:lstStyle/>
          <a:p>
            <a:r>
              <a:rPr lang="en-US" dirty="0"/>
              <a:t>UAV Traffic Management</a:t>
            </a:r>
          </a:p>
          <a:p>
            <a:r>
              <a:rPr lang="en-US" dirty="0"/>
              <a:t>Hybrid Systems Laboratory</a:t>
            </a:r>
          </a:p>
        </p:txBody>
      </p:sp>
    </p:spTree>
    <p:extLst>
      <p:ext uri="{BB962C8B-B14F-4D97-AF65-F5344CB8AC3E}">
        <p14:creationId xmlns:p14="http://schemas.microsoft.com/office/powerpoint/2010/main" val="2448910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TotalTime>
  <Words>69</Words>
  <Application>Microsoft Office PowerPoint</Application>
  <PresentationFormat>Widescreen</PresentationFormat>
  <Paragraphs>10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Sequential Path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mo mo</dc:creator>
  <cp:lastModifiedBy>mo mo</cp:lastModifiedBy>
  <cp:revision>6</cp:revision>
  <dcterms:created xsi:type="dcterms:W3CDTF">2016-03-20T01:19:39Z</dcterms:created>
  <dcterms:modified xsi:type="dcterms:W3CDTF">2016-03-21T17:43:02Z</dcterms:modified>
</cp:coreProperties>
</file>